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9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7/23/2024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etfortifyf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250032"/>
            <a:ext cx="9144000" cy="983025"/>
          </a:xfrm>
        </p:spPr>
        <p:txBody>
          <a:bodyPr>
            <a:normAutofit/>
          </a:bodyPr>
          <a:lstStyle/>
          <a:p>
            <a:r>
              <a:rPr lang="en-US" sz="4000" b="1" dirty="0"/>
              <a:t>Anonymous Reporting App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450669"/>
            <a:ext cx="10058400" cy="15087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697" y="3233057"/>
            <a:ext cx="3190604" cy="3624942"/>
          </a:xfrm>
          <a:prstGeom prst="rect">
            <a:avLst/>
          </a:prstGeom>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t>HOW DO I SUBMIT A TIP?</a:t>
            </a:r>
          </a:p>
        </p:txBody>
      </p:sp>
      <p:sp>
        <p:nvSpPr>
          <p:cNvPr id="3" name="Content Placeholder 2"/>
          <p:cNvSpPr>
            <a:spLocks noGrp="1"/>
          </p:cNvSpPr>
          <p:nvPr>
            <p:ph sz="half" idx="1"/>
          </p:nvPr>
        </p:nvSpPr>
        <p:spPr>
          <a:xfrm>
            <a:off x="391887" y="1528354"/>
            <a:ext cx="6962502" cy="4792743"/>
          </a:xfrm>
        </p:spPr>
        <p:txBody>
          <a:bodyPr>
            <a:normAutofit/>
          </a:bodyPr>
          <a:lstStyle/>
          <a:p>
            <a:pPr marL="0" indent="0">
              <a:buNone/>
            </a:pPr>
            <a:r>
              <a:rPr lang="en-US" sz="6000" b="1" dirty="0"/>
              <a:t>Step 4</a:t>
            </a:r>
            <a:r>
              <a:rPr lang="en-US" sz="6000" dirty="0"/>
              <a:t>:  Provide Optional Information and Submit Your Tip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7793" y="1172060"/>
            <a:ext cx="3122023" cy="5505330"/>
          </a:xfrm>
          <a:prstGeom prst="rect">
            <a:avLst/>
          </a:prstGeom>
        </p:spPr>
      </p:pic>
      <p:sp>
        <p:nvSpPr>
          <p:cNvPr id="6" name="Right Arrow 5"/>
          <p:cNvSpPr/>
          <p:nvPr/>
        </p:nvSpPr>
        <p:spPr>
          <a:xfrm>
            <a:off x="4469674" y="4452844"/>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8257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1972492"/>
            <a:ext cx="10648406" cy="4663441"/>
          </a:xfrm>
        </p:spPr>
        <p:txBody>
          <a:bodyPr>
            <a:normAutofit/>
          </a:bodyPr>
          <a:lstStyle/>
          <a:p>
            <a:pPr marL="0" indent="0">
              <a:buNone/>
            </a:pPr>
            <a:r>
              <a:rPr lang="en-US" sz="6000" dirty="0"/>
              <a:t>Thank you for being proactive and for helping to keep our school and community a safer place!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6" y="235132"/>
            <a:ext cx="10413274" cy="12768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629" y="4452375"/>
            <a:ext cx="2079171" cy="2048178"/>
          </a:xfrm>
          <a:prstGeom prst="rect">
            <a:avLst/>
          </a:prstGeom>
        </p:spPr>
      </p:pic>
    </p:spTree>
    <p:extLst>
      <p:ext uri="{BB962C8B-B14F-4D97-AF65-F5344CB8AC3E}">
        <p14:creationId xmlns:p14="http://schemas.microsoft.com/office/powerpoint/2010/main" val="6430606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ATTENTION STUDENTS!!</a:t>
            </a:r>
          </a:p>
        </p:txBody>
      </p:sp>
      <p:sp>
        <p:nvSpPr>
          <p:cNvPr id="3" name="Content Placeholder 2"/>
          <p:cNvSpPr>
            <a:spLocks noGrp="1"/>
          </p:cNvSpPr>
          <p:nvPr>
            <p:ph idx="1"/>
          </p:nvPr>
        </p:nvSpPr>
        <p:spPr>
          <a:xfrm>
            <a:off x="374073" y="1825625"/>
            <a:ext cx="11504814" cy="4575175"/>
          </a:xfrm>
        </p:spPr>
        <p:txBody>
          <a:bodyPr>
            <a:noAutofit/>
          </a:bodyPr>
          <a:lstStyle/>
          <a:p>
            <a:pPr marL="0" indent="0">
              <a:buNone/>
            </a:pPr>
            <a:r>
              <a:rPr lang="en-US" sz="4400" dirty="0"/>
              <a:t>Did you know that the Florida Department of Law Enforcement and the Florida Department of Education created an anonymous reporting App that allows you to instantly send information about suspicious activity to local law enforcement and school officials?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5963195"/>
            <a:ext cx="4484914" cy="672737"/>
          </a:xfrm>
          <a:prstGeom prst="rect">
            <a:avLst/>
          </a:prstGeom>
        </p:spPr>
      </p:pic>
    </p:spTree>
    <p:extLst>
      <p:ext uri="{BB962C8B-B14F-4D97-AF65-F5344CB8AC3E}">
        <p14:creationId xmlns:p14="http://schemas.microsoft.com/office/powerpoint/2010/main" val="34590942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fontScale="90000"/>
          </a:bodyPr>
          <a:lstStyle/>
          <a:p>
            <a:pPr algn="ctr"/>
            <a:r>
              <a:rPr lang="en-US" sz="7200" b="1" dirty="0"/>
              <a:t>WHY?</a:t>
            </a:r>
          </a:p>
        </p:txBody>
      </p:sp>
      <p:sp>
        <p:nvSpPr>
          <p:cNvPr id="3" name="Content Placeholder 2"/>
          <p:cNvSpPr>
            <a:spLocks noGrp="1"/>
          </p:cNvSpPr>
          <p:nvPr>
            <p:ph idx="1"/>
          </p:nvPr>
        </p:nvSpPr>
        <p:spPr>
          <a:xfrm>
            <a:off x="838200" y="1201784"/>
            <a:ext cx="10369731" cy="5199017"/>
          </a:xfrm>
        </p:spPr>
        <p:txBody>
          <a:bodyPr>
            <a:normAutofit/>
          </a:bodyPr>
          <a:lstStyle/>
          <a:p>
            <a:pPr marL="0" indent="0">
              <a:buNone/>
            </a:pPr>
            <a:r>
              <a:rPr lang="en-US" sz="4800" dirty="0"/>
              <a:t>It is important to always remember that </a:t>
            </a:r>
            <a:r>
              <a:rPr lang="en-US" sz="4800" b="1" dirty="0"/>
              <a:t>If You See Something, Say Something</a:t>
            </a:r>
            <a:r>
              <a:rPr lang="en-US" sz="4800" dirty="0"/>
              <a:t>!  With </a:t>
            </a:r>
            <a:r>
              <a:rPr lang="en-US" sz="4800" i="1" dirty="0"/>
              <a:t>FortifyFL</a:t>
            </a:r>
            <a:r>
              <a:rPr lang="en-US" sz="4800" dirty="0"/>
              <a:t>, you can easily submit information about potential crimes or threats which will immediately be forwarded to law enforcement and designated school personnel.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5963195"/>
            <a:ext cx="4484914" cy="672737"/>
          </a:xfrm>
          <a:prstGeom prst="rect">
            <a:avLst/>
          </a:prstGeom>
        </p:spPr>
      </p:pic>
    </p:spTree>
    <p:extLst>
      <p:ext uri="{BB962C8B-B14F-4D97-AF65-F5344CB8AC3E}">
        <p14:creationId xmlns:p14="http://schemas.microsoft.com/office/powerpoint/2010/main" val="11173874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a:t>HOW DO I SUBMIT A TIP?</a:t>
            </a:r>
          </a:p>
        </p:txBody>
      </p:sp>
      <p:sp>
        <p:nvSpPr>
          <p:cNvPr id="3" name="Content Placeholder 2"/>
          <p:cNvSpPr>
            <a:spLocks noGrp="1"/>
          </p:cNvSpPr>
          <p:nvPr>
            <p:ph idx="1"/>
          </p:nvPr>
        </p:nvSpPr>
        <p:spPr>
          <a:xfrm>
            <a:off x="3962400" y="1201784"/>
            <a:ext cx="7611292" cy="5199017"/>
          </a:xfrm>
        </p:spPr>
        <p:txBody>
          <a:bodyPr>
            <a:normAutofit/>
          </a:bodyPr>
          <a:lstStyle/>
          <a:p>
            <a:pPr marL="0" indent="0">
              <a:buNone/>
            </a:pPr>
            <a:r>
              <a:rPr lang="en-US" sz="5400" dirty="0"/>
              <a:t>You can submit a tip from any computer at: </a:t>
            </a:r>
            <a:r>
              <a:rPr lang="en-US" sz="5400" dirty="0">
                <a:hlinkClick r:id="rId2"/>
              </a:rPr>
              <a:t>https://getfortifyfl.com/</a:t>
            </a:r>
            <a:r>
              <a:rPr lang="en-US" sz="5400" dirty="0"/>
              <a:t>  </a:t>
            </a:r>
          </a:p>
        </p:txBody>
      </p:sp>
      <p:pic>
        <p:nvPicPr>
          <p:cNvPr id="6" name="Picture 5"/>
          <p:cNvPicPr>
            <a:picLocks noChangeAspect="1"/>
          </p:cNvPicPr>
          <p:nvPr/>
        </p:nvPicPr>
        <p:blipFill>
          <a:blip r:embed="rId3"/>
          <a:stretch>
            <a:fillRect/>
          </a:stretch>
        </p:blipFill>
        <p:spPr>
          <a:xfrm>
            <a:off x="483326" y="2734490"/>
            <a:ext cx="3363993" cy="3975191"/>
          </a:xfrm>
          <a:prstGeom prst="rect">
            <a:avLst/>
          </a:prstGeom>
        </p:spPr>
      </p:pic>
      <p:sp>
        <p:nvSpPr>
          <p:cNvPr id="7" name="Right Arrow 6"/>
          <p:cNvSpPr/>
          <p:nvPr/>
        </p:nvSpPr>
        <p:spPr>
          <a:xfrm rot="10800000">
            <a:off x="4079965" y="5024503"/>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993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a:t>HOW DO I SUBMIT A TIP?</a:t>
            </a:r>
          </a:p>
        </p:txBody>
      </p:sp>
      <p:sp>
        <p:nvSpPr>
          <p:cNvPr id="3" name="Content Placeholder 2"/>
          <p:cNvSpPr>
            <a:spLocks noGrp="1"/>
          </p:cNvSpPr>
          <p:nvPr>
            <p:ph idx="1"/>
          </p:nvPr>
        </p:nvSpPr>
        <p:spPr>
          <a:xfrm>
            <a:off x="483326" y="1201784"/>
            <a:ext cx="11090366" cy="5199017"/>
          </a:xfrm>
        </p:spPr>
        <p:txBody>
          <a:bodyPr>
            <a:normAutofit/>
          </a:bodyPr>
          <a:lstStyle/>
          <a:p>
            <a:pPr marL="0" indent="0">
              <a:buNone/>
            </a:pPr>
            <a:r>
              <a:rPr lang="en-US" sz="5400" dirty="0"/>
              <a:t>You can also submit a tip using your cell phone. Download the FortifyFL App on your mobile device.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045" y="2725782"/>
            <a:ext cx="2111348" cy="41322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 y="4079021"/>
            <a:ext cx="5103223" cy="2550380"/>
          </a:xfrm>
          <a:prstGeom prst="rect">
            <a:avLst/>
          </a:prstGeom>
        </p:spPr>
      </p:pic>
    </p:spTree>
    <p:extLst>
      <p:ext uri="{BB962C8B-B14F-4D97-AF65-F5344CB8AC3E}">
        <p14:creationId xmlns:p14="http://schemas.microsoft.com/office/powerpoint/2010/main" val="3170137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a:bodyPr>
          <a:lstStyle/>
          <a:p>
            <a:pPr algn="ctr"/>
            <a:r>
              <a:rPr lang="en-US" sz="6000" b="1" dirty="0"/>
              <a:t>HOW DO I SUBMIT A TIP?</a:t>
            </a:r>
          </a:p>
        </p:txBody>
      </p:sp>
      <p:sp>
        <p:nvSpPr>
          <p:cNvPr id="3" name="Content Placeholder 2"/>
          <p:cNvSpPr>
            <a:spLocks noGrp="1"/>
          </p:cNvSpPr>
          <p:nvPr>
            <p:ph idx="1"/>
          </p:nvPr>
        </p:nvSpPr>
        <p:spPr>
          <a:xfrm>
            <a:off x="838200" y="1825625"/>
            <a:ext cx="4426131" cy="4351338"/>
          </a:xfrm>
        </p:spPr>
        <p:txBody>
          <a:bodyPr>
            <a:normAutofit/>
          </a:bodyPr>
          <a:lstStyle/>
          <a:p>
            <a:pPr marL="0" indent="0">
              <a:buNone/>
            </a:pPr>
            <a:r>
              <a:rPr lang="en-US" sz="5400" dirty="0"/>
              <a:t>Click “Report a Tip,” and indicate if it is an emergency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681" y="1486693"/>
            <a:ext cx="2512831" cy="52145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156" y="1436914"/>
            <a:ext cx="2582297" cy="5264331"/>
          </a:xfrm>
          <a:prstGeom prst="rect">
            <a:avLst/>
          </a:prstGeom>
        </p:spPr>
      </p:pic>
      <p:sp>
        <p:nvSpPr>
          <p:cNvPr id="9" name="Right Arrow 8"/>
          <p:cNvSpPr/>
          <p:nvPr/>
        </p:nvSpPr>
        <p:spPr>
          <a:xfrm>
            <a:off x="8399417" y="3839243"/>
            <a:ext cx="796834"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01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a:t>HOW DO I SUBMIT A TIP?</a:t>
            </a:r>
          </a:p>
        </p:txBody>
      </p:sp>
      <p:sp>
        <p:nvSpPr>
          <p:cNvPr id="3" name="Content Placeholder 2"/>
          <p:cNvSpPr>
            <a:spLocks noGrp="1"/>
          </p:cNvSpPr>
          <p:nvPr>
            <p:ph idx="1"/>
          </p:nvPr>
        </p:nvSpPr>
        <p:spPr>
          <a:xfrm>
            <a:off x="838200" y="1568426"/>
            <a:ext cx="5353594" cy="4828313"/>
          </a:xfrm>
        </p:spPr>
        <p:txBody>
          <a:bodyPr>
            <a:normAutofit/>
          </a:bodyPr>
          <a:lstStyle/>
          <a:p>
            <a:pPr marL="0" indent="0">
              <a:buNone/>
            </a:pPr>
            <a:r>
              <a:rPr lang="en-US" sz="6000" b="1" dirty="0"/>
              <a:t>Step 1</a:t>
            </a:r>
            <a:r>
              <a:rPr lang="en-US" sz="6000" dirty="0"/>
              <a:t>:  Select Your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37" y="1128349"/>
            <a:ext cx="3357154" cy="5708469"/>
          </a:xfrm>
          <a:prstGeom prst="rect">
            <a:avLst/>
          </a:prstGeom>
        </p:spPr>
      </p:pic>
      <p:sp>
        <p:nvSpPr>
          <p:cNvPr id="5" name="Right Arrow 4"/>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798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a:t>HOW DO I SUBMIT A TIP?</a:t>
            </a:r>
          </a:p>
        </p:txBody>
      </p:sp>
      <p:sp>
        <p:nvSpPr>
          <p:cNvPr id="3" name="Content Placeholder 2"/>
          <p:cNvSpPr>
            <a:spLocks noGrp="1"/>
          </p:cNvSpPr>
          <p:nvPr>
            <p:ph idx="1"/>
          </p:nvPr>
        </p:nvSpPr>
        <p:spPr>
          <a:xfrm>
            <a:off x="838201" y="1724297"/>
            <a:ext cx="5810794" cy="3827417"/>
          </a:xfrm>
        </p:spPr>
        <p:txBody>
          <a:bodyPr>
            <a:normAutofit/>
          </a:bodyPr>
          <a:lstStyle/>
          <a:p>
            <a:pPr marL="0" indent="0">
              <a:buNone/>
            </a:pPr>
            <a:r>
              <a:rPr lang="en-US" sz="6000" b="1" dirty="0"/>
              <a:t>Step 2</a:t>
            </a:r>
            <a:r>
              <a:rPr lang="en-US" sz="6000" dirty="0"/>
              <a:t>:  Provide Your Tip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1" y="1144588"/>
            <a:ext cx="3215640" cy="5478281"/>
          </a:xfrm>
          <a:prstGeom prst="rect">
            <a:avLst/>
          </a:prstGeom>
        </p:spPr>
      </p:pic>
      <p:sp>
        <p:nvSpPr>
          <p:cNvPr id="6" name="Right Arrow 5"/>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6722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t>HOW DO I SUBMIT A TIP?</a:t>
            </a:r>
          </a:p>
        </p:txBody>
      </p:sp>
      <p:sp>
        <p:nvSpPr>
          <p:cNvPr id="3" name="Content Placeholder 2"/>
          <p:cNvSpPr>
            <a:spLocks noGrp="1"/>
          </p:cNvSpPr>
          <p:nvPr>
            <p:ph sz="half" idx="1"/>
          </p:nvPr>
        </p:nvSpPr>
        <p:spPr>
          <a:xfrm>
            <a:off x="705394" y="1528354"/>
            <a:ext cx="5682343" cy="4792743"/>
          </a:xfrm>
        </p:spPr>
        <p:txBody>
          <a:bodyPr>
            <a:normAutofit/>
          </a:bodyPr>
          <a:lstStyle/>
          <a:p>
            <a:pPr marL="0" indent="0">
              <a:buNone/>
            </a:pPr>
            <a:r>
              <a:rPr lang="en-US" sz="6000" b="1" dirty="0"/>
              <a:t>Step 3</a:t>
            </a:r>
            <a:r>
              <a:rPr lang="en-US" sz="6000" dirty="0"/>
              <a:t>:  Attach an Optional Photo or Video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353" y="1162595"/>
            <a:ext cx="3148149" cy="5473337"/>
          </a:xfrm>
          <a:prstGeom prst="rect">
            <a:avLst/>
          </a:prstGeom>
        </p:spPr>
      </p:pic>
      <p:sp>
        <p:nvSpPr>
          <p:cNvPr id="6" name="Right Arrow 5"/>
          <p:cNvSpPr/>
          <p:nvPr/>
        </p:nvSpPr>
        <p:spPr>
          <a:xfrm>
            <a:off x="3866605" y="4243839"/>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42864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235</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ATTENTION STUDENTS!!</vt:lpstr>
      <vt:lpstr>WHY?</vt:lpstr>
      <vt:lpstr>HOW DO I SUBMIT A TIP?</vt:lpstr>
      <vt:lpstr>HOW DO I SUBMIT A TIP?</vt:lpstr>
      <vt:lpstr>HOW DO I SUBMIT A TIP?</vt:lpstr>
      <vt:lpstr>HOW DO I SUBMIT A TIP?</vt:lpstr>
      <vt:lpstr>HOW DO I SUBMIT A TIP?</vt:lpstr>
      <vt:lpstr>HOW DO I SUBMIT A TIP?</vt:lpstr>
      <vt:lpstr>HOW DO I SUBMIT A TIP?</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Isabel Navas</cp:lastModifiedBy>
  <cp:revision>20</cp:revision>
  <dcterms:created xsi:type="dcterms:W3CDTF">2018-10-26T02:41:04Z</dcterms:created>
  <dcterms:modified xsi:type="dcterms:W3CDTF">2024-07-23T15:53:36Z</dcterms:modified>
</cp:coreProperties>
</file>